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8" r:id="rId15"/>
    <p:sldId id="279" r:id="rId16"/>
    <p:sldId id="273" r:id="rId17"/>
    <p:sldId id="274" r:id="rId18"/>
    <p:sldId id="261" r:id="rId19"/>
    <p:sldId id="275" r:id="rId20"/>
    <p:sldId id="276" r:id="rId21"/>
    <p:sldId id="294" r:id="rId22"/>
    <p:sldId id="291" r:id="rId23"/>
    <p:sldId id="293" r:id="rId24"/>
    <p:sldId id="280" r:id="rId25"/>
    <p:sldId id="281" r:id="rId26"/>
    <p:sldId id="282" r:id="rId27"/>
    <p:sldId id="284" r:id="rId28"/>
    <p:sldId id="285" r:id="rId29"/>
    <p:sldId id="286" r:id="rId30"/>
    <p:sldId id="283" r:id="rId3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72" autoAdjust="0"/>
  </p:normalViewPr>
  <p:slideViewPr>
    <p:cSldViewPr>
      <p:cViewPr varScale="1">
        <p:scale>
          <a:sx n="83" d="100"/>
          <a:sy n="83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67AB-8AA2-4A97-9DCF-F67A8A250F4D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C1B5E-9D0E-4964-AB54-AA06AEF41F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7967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67AB-8AA2-4A97-9DCF-F67A8A250F4D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C1B5E-9D0E-4964-AB54-AA06AEF41F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640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67AB-8AA2-4A97-9DCF-F67A8A250F4D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C1B5E-9D0E-4964-AB54-AA06AEF41F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6969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67AB-8AA2-4A97-9DCF-F67A8A250F4D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C1B5E-9D0E-4964-AB54-AA06AEF41F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332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67AB-8AA2-4A97-9DCF-F67A8A250F4D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C1B5E-9D0E-4964-AB54-AA06AEF41F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7269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67AB-8AA2-4A97-9DCF-F67A8A250F4D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C1B5E-9D0E-4964-AB54-AA06AEF41F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600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67AB-8AA2-4A97-9DCF-F67A8A250F4D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C1B5E-9D0E-4964-AB54-AA06AEF41F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69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67AB-8AA2-4A97-9DCF-F67A8A250F4D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C1B5E-9D0E-4964-AB54-AA06AEF41F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888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67AB-8AA2-4A97-9DCF-F67A8A250F4D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C1B5E-9D0E-4964-AB54-AA06AEF41F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8079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67AB-8AA2-4A97-9DCF-F67A8A250F4D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C1B5E-9D0E-4964-AB54-AA06AEF41F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9946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67AB-8AA2-4A97-9DCF-F67A8A250F4D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C1B5E-9D0E-4964-AB54-AA06AEF41F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854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F67AB-8AA2-4A97-9DCF-F67A8A250F4D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C1B5E-9D0E-4964-AB54-AA06AEF41F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838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gensidene.uib.no/gen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ndla.no/nb/node/63027?fag=8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1440159"/>
          </a:xfrm>
        </p:spPr>
        <p:txBody>
          <a:bodyPr/>
          <a:lstStyle/>
          <a:p>
            <a:r>
              <a:rPr lang="nb-NO" dirty="0" smtClean="0"/>
              <a:t>CELLER OG VEV: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 fontScale="85000" lnSpcReduction="10000"/>
          </a:bodyPr>
          <a:lstStyle/>
          <a:p>
            <a:r>
              <a:rPr lang="nb-NO" dirty="0" smtClean="0"/>
              <a:t>Fra læreplanen:</a:t>
            </a:r>
          </a:p>
          <a:p>
            <a:r>
              <a:rPr lang="nb-NO" dirty="0" smtClean="0"/>
              <a:t>«Elevene skal kunne forklare hvordan kroppen er bygd opp og fungerer i forhold til livsstilssykdommer, og forklare konsekvenser av svikt i vitale </a:t>
            </a:r>
            <a:r>
              <a:rPr lang="nb-NO" dirty="0" err="1" smtClean="0"/>
              <a:t>kroppsfunskjoner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6973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b="1" dirty="0"/>
              <a:t>I ribosomene produseres blant annet:</a:t>
            </a:r>
          </a:p>
          <a:p>
            <a:r>
              <a:rPr lang="nb-NO" dirty="0"/>
              <a:t>proteiner som danner strukturer som hår og negler på et menneske</a:t>
            </a:r>
          </a:p>
          <a:p>
            <a:r>
              <a:rPr lang="nb-NO" dirty="0"/>
              <a:t>proteiner som inngår som byggesteiner i cellene</a:t>
            </a:r>
          </a:p>
          <a:p>
            <a:r>
              <a:rPr lang="nb-NO" dirty="0"/>
              <a:t>proteiner som skal styre kjemiske prosesser. Disse proteinene kalles enzymer.</a:t>
            </a:r>
          </a:p>
          <a:p>
            <a:r>
              <a:rPr lang="nb-NO" dirty="0"/>
              <a:t>hormoner, som for eksempel insulin, som skal avgis til blodet for å regulere glukoseinnholdet. Insulin er et protein.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40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/>
            </a:r>
            <a:br>
              <a:rPr lang="nb-NO" b="1" dirty="0" smtClean="0"/>
            </a:br>
            <a:r>
              <a:rPr lang="nb-NO" b="1" dirty="0"/>
              <a:t/>
            </a:r>
            <a:br>
              <a:rPr lang="nb-NO" b="1" dirty="0"/>
            </a:br>
            <a:r>
              <a:rPr lang="nb-NO" b="1" dirty="0" err="1" smtClean="0"/>
              <a:t>Lysosomer</a:t>
            </a:r>
            <a:r>
              <a:rPr lang="nb-NO" b="1" dirty="0" smtClean="0"/>
              <a:t>:</a:t>
            </a:r>
            <a:br>
              <a:rPr lang="nb-NO" b="1" dirty="0" smtClean="0"/>
            </a:br>
            <a:r>
              <a:rPr lang="nb-NO" b="1" dirty="0"/>
              <a:t>Cellens renholdsverk</a:t>
            </a:r>
            <a:br>
              <a:rPr lang="nb-NO" b="1" dirty="0"/>
            </a:b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 </a:t>
            </a:r>
            <a:r>
              <a:rPr lang="nb-NO" dirty="0"/>
              <a:t>en celle foregår hele tiden flere tusen kjemiske reaksjoner. Dette fører til at det dannes avfallsstoffer som brytes ned og fraktes ut av cellen. Dette tar </a:t>
            </a:r>
            <a:r>
              <a:rPr lang="nb-NO" dirty="0" err="1"/>
              <a:t>lysosomene</a:t>
            </a:r>
            <a:r>
              <a:rPr lang="nb-NO" dirty="0"/>
              <a:t> seg av. De bryter ned stoffer og frakter restene ut av cellen gjennom cellemembranen.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3431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b="1" dirty="0" smtClean="0"/>
              <a:t>Cellekjernen: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b="1" dirty="0"/>
              <a:t>Cellens kommandosentral</a:t>
            </a:r>
            <a:br>
              <a:rPr lang="nb-NO" b="1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Cellekjernen styrer cellas liv. </a:t>
            </a:r>
          </a:p>
          <a:p>
            <a:endParaRPr lang="nb-NO" dirty="0"/>
          </a:p>
          <a:p>
            <a:r>
              <a:rPr lang="nb-NO" dirty="0" smtClean="0"/>
              <a:t>Det </a:t>
            </a:r>
            <a:r>
              <a:rPr lang="nb-NO" dirty="0"/>
              <a:t>er arvestoffet som regulerer alt som skjer i cellen. Arvestoffet ligger i cellekjernen. Den kjemiske betegnelsen på arvestoffet er DNA. Arvestoffet er organisert i en eller flere tråder, som vi kaller kromosomer</a:t>
            </a:r>
            <a:r>
              <a:rPr lang="nb-NO" dirty="0" smtClean="0"/>
              <a:t>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6004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Hver celle består av 46 kromosomer. Vi får halvparten av kromosomene (23) fra mor og halvparten(23) fra far. Unntaket er kjønnscellene(eggcellene og sædcellene) De har bare 23 kromosomer</a:t>
            </a:r>
          </a:p>
        </p:txBody>
      </p:sp>
    </p:spTree>
    <p:extLst>
      <p:ext uri="{BB962C8B-B14F-4D97-AF65-F5344CB8AC3E}">
        <p14:creationId xmlns:p14="http://schemas.microsoft.com/office/powerpoint/2010/main" val="108404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nb-NO" dirty="0" smtClean="0"/>
              <a:t>KROMOSOMER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nb-NO" sz="2800" dirty="0"/>
              <a:t>Kromosomer finner vi i cellekjernen, og det er her vi finner arvestoffet (DNA</a:t>
            </a:r>
            <a:r>
              <a:rPr lang="nb-NO" sz="2800" dirty="0" smtClean="0"/>
              <a:t>).</a:t>
            </a:r>
          </a:p>
          <a:p>
            <a:r>
              <a:rPr lang="nb-NO" sz="2800" b="1" dirty="0"/>
              <a:t>Kromosomer</a:t>
            </a:r>
            <a:r>
              <a:rPr lang="nb-NO" sz="2800" dirty="0"/>
              <a:t> er </a:t>
            </a:r>
            <a:r>
              <a:rPr lang="nb-NO" sz="2800" dirty="0" smtClean="0"/>
              <a:t>genmaterialet i cellene </a:t>
            </a:r>
            <a:r>
              <a:rPr lang="nb-NO" sz="2800" dirty="0"/>
              <a:t>hos </a:t>
            </a:r>
            <a:r>
              <a:rPr lang="nb-NO" sz="2800" dirty="0" smtClean="0"/>
              <a:t>alle </a:t>
            </a:r>
            <a:r>
              <a:rPr lang="nb-NO" sz="2800" dirty="0"/>
              <a:t>organismer. </a:t>
            </a:r>
            <a:endParaRPr lang="nb-NO" sz="2800" dirty="0" smtClean="0"/>
          </a:p>
          <a:p>
            <a:r>
              <a:rPr lang="nb-NO" sz="2800" dirty="0"/>
              <a:t>Er lange tråder som er nøstet opp på en spesiell måte. </a:t>
            </a:r>
            <a:endParaRPr lang="nb-NO" sz="2800" dirty="0" smtClean="0"/>
          </a:p>
          <a:p>
            <a:r>
              <a:rPr lang="nb-NO" sz="2800" dirty="0" smtClean="0"/>
              <a:t>Ligger </a:t>
            </a:r>
            <a:r>
              <a:rPr lang="nb-NO" sz="2800" dirty="0"/>
              <a:t>beskyttet i cellekjernen</a:t>
            </a:r>
          </a:p>
        </p:txBody>
      </p:sp>
    </p:spTree>
    <p:extLst>
      <p:ext uri="{BB962C8B-B14F-4D97-AF65-F5344CB8AC3E}">
        <p14:creationId xmlns:p14="http://schemas.microsoft.com/office/powerpoint/2010/main" val="146369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nb-NO" dirty="0" smtClean="0"/>
              <a:t>DNA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nb-NO" sz="2800" dirty="0"/>
              <a:t>Hvert enkelt kromosom består av et opp til flere centimeter langt DNA-molekyl</a:t>
            </a:r>
            <a:r>
              <a:rPr lang="nb-NO" sz="2800" dirty="0" smtClean="0"/>
              <a:t>.</a:t>
            </a:r>
          </a:p>
          <a:p>
            <a:r>
              <a:rPr lang="nb-NO" sz="2800" b="1" dirty="0"/>
              <a:t>DNA</a:t>
            </a:r>
            <a:r>
              <a:rPr lang="nb-NO" sz="2800" dirty="0"/>
              <a:t> - deoksyribonukleinsyre </a:t>
            </a:r>
            <a:r>
              <a:rPr lang="nb-NO" sz="2800" dirty="0" smtClean="0"/>
              <a:t> </a:t>
            </a:r>
            <a:r>
              <a:rPr lang="nb-NO" sz="2800" dirty="0"/>
              <a:t>- er det molekylet som er bærer av den genetiske informasjonen i cellene våre; </a:t>
            </a:r>
            <a:r>
              <a:rPr lang="nb-NO" sz="2800" b="1" dirty="0">
                <a:hlinkClick r:id="rId2" action="ppaction://hlinkfile"/>
              </a:rPr>
              <a:t>genene</a:t>
            </a:r>
            <a:r>
              <a:rPr lang="nb-NO" sz="2800" dirty="0"/>
              <a:t> består av DNA.</a:t>
            </a:r>
          </a:p>
        </p:txBody>
      </p:sp>
    </p:spTree>
    <p:extLst>
      <p:ext uri="{BB962C8B-B14F-4D97-AF65-F5344CB8AC3E}">
        <p14:creationId xmlns:p14="http://schemas.microsoft.com/office/powerpoint/2010/main" val="302099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/>
              <a:t>Metabolisme</a:t>
            </a:r>
            <a:br>
              <a:rPr lang="nb-NO" b="1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 </a:t>
            </a:r>
            <a:r>
              <a:rPr lang="nb-NO" dirty="0"/>
              <a:t>kjemiske </a:t>
            </a:r>
            <a:r>
              <a:rPr lang="nb-NO" dirty="0" smtClean="0"/>
              <a:t>reaksjonene </a:t>
            </a:r>
            <a:r>
              <a:rPr lang="nb-NO" dirty="0"/>
              <a:t>som skjer i en celle, kalles med en fellesbetegnelse for stoffskifte. Et annet ord for stoffskifte er metabolisme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7945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Mange organismer består av bare en eneste celle. Disse organismene kalles med en </a:t>
            </a:r>
            <a:r>
              <a:rPr lang="nb-NO" dirty="0" err="1"/>
              <a:t>fellesbegnelse</a:t>
            </a:r>
            <a:r>
              <a:rPr lang="nb-NO" dirty="0"/>
              <a:t> for mikroorganismer</a:t>
            </a:r>
          </a:p>
        </p:txBody>
      </p:sp>
    </p:spTree>
    <p:extLst>
      <p:ext uri="{BB962C8B-B14F-4D97-AF65-F5344CB8AC3E}">
        <p14:creationId xmlns:p14="http://schemas.microsoft.com/office/powerpoint/2010/main" val="1005410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mtClean="0"/>
              <a:t> Vi gjør </a:t>
            </a:r>
            <a:r>
              <a:rPr lang="nb-NO" dirty="0" smtClean="0"/>
              <a:t>interaktiv oppgave sammen:</a:t>
            </a:r>
          </a:p>
          <a:p>
            <a:endParaRPr lang="nb-NO" dirty="0"/>
          </a:p>
          <a:p>
            <a:r>
              <a:rPr lang="nb-NO" dirty="0" smtClean="0">
                <a:hlinkClick r:id="rId2"/>
              </a:rPr>
              <a:t>http://ndla.no/nb/node/63027?fag=8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92322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Gjør kan jeg oppgave </a:t>
            </a:r>
            <a:r>
              <a:rPr lang="nb-NO" dirty="0" err="1" smtClean="0"/>
              <a:t>nr</a:t>
            </a:r>
            <a:r>
              <a:rPr lang="nb-NO" dirty="0" smtClean="0"/>
              <a:t>: 1, 2, 3, 4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 smtClean="0"/>
              <a:t>Og oppgave 7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65692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nb-NO" dirty="0" smtClean="0"/>
              <a:t>Cellen er grunnlaget for alt liv. Alle levende organismer er bygd opp av en eller flere celler.</a:t>
            </a:r>
          </a:p>
          <a:p>
            <a:r>
              <a:rPr lang="nb-NO" dirty="0" smtClean="0"/>
              <a:t>Cellen er den minste enheten, eller byggesteinen, i kroppen.</a:t>
            </a:r>
          </a:p>
          <a:p>
            <a:r>
              <a:rPr lang="nb-NO" dirty="0" smtClean="0"/>
              <a:t>Alle cellene er spesialisert til å utføre en bestemt oppgave, alt etter hvor i kroppen de er, for eksempel i huden, leveren eller blodet.</a:t>
            </a:r>
          </a:p>
          <a:p>
            <a:r>
              <a:rPr lang="nb-NO" dirty="0" smtClean="0"/>
              <a:t>Men alle celler har noen likheter og det skal vi se på nå.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0910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Celledeling: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Kroppens celler fornyer seg hele tiden. Det skjer ved at cellene deler seg i to. En slik celledeling kaller vi </a:t>
            </a:r>
            <a:r>
              <a:rPr lang="nb-NO" u="sng" dirty="0" smtClean="0"/>
              <a:t>mitose. </a:t>
            </a:r>
            <a:r>
              <a:rPr lang="nb-NO" dirty="0" smtClean="0"/>
              <a:t>Det første som skjer er at alle kromosomene i cella kopierer seg selv. Da får cella 46 doble kromosomer som legger seg etter hverandre. Originalen og kopien går til hver sin side. Cytoplasma deler seg, cellen deler seg i to, og vi får to nye celler med det samme arvematerialet.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276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Hver celle har 46 kromosomer, 23 som stammer fra far og 23 som stammer fra mor.</a:t>
            </a:r>
          </a:p>
          <a:p>
            <a:r>
              <a:rPr lang="nb-NO" dirty="0" smtClean="0"/>
              <a:t>Kromosomene fra far og kromosomene fra mor har samme fasong og inneholder gener som styrer produksjonen av de samme proteinene. Derfor deler vi kromosomene i 23 par.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56345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 hvert kromosompar er det ett kromosom fra mor og ett kromosom fra far. Du har altså fått akkurat like mye arv fra begge foreldrene dine.</a:t>
            </a:r>
          </a:p>
        </p:txBody>
      </p:sp>
    </p:spTree>
    <p:extLst>
      <p:ext uri="{BB962C8B-B14F-4D97-AF65-F5344CB8AC3E}">
        <p14:creationId xmlns:p14="http://schemas.microsoft.com/office/powerpoint/2010/main" val="2502133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To av kromosomene avviker fra denne regelen. De kalles x og y. </a:t>
            </a:r>
            <a:endParaRPr lang="nb-NO" dirty="0"/>
          </a:p>
          <a:p>
            <a:r>
              <a:rPr lang="nb-NO" dirty="0" smtClean="0"/>
              <a:t>Alle cellene i jentekroppen har to x-kromosomer, mens cellene i guttekroppen har ett x- og ett y- kromosom. Derfor kalles x- og y- kromosomene også kjønnskromosomer.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67271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VEV: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Vi har mange forskjellige celler i kroppen. Celler med like egenskaper danner vev, og vi har fire hovedtyper vev i kroppen.</a:t>
            </a:r>
          </a:p>
          <a:p>
            <a:r>
              <a:rPr lang="nb-NO" dirty="0" smtClean="0"/>
              <a:t>Epitelvev</a:t>
            </a:r>
          </a:p>
          <a:p>
            <a:r>
              <a:rPr lang="nb-NO" dirty="0" smtClean="0"/>
              <a:t>Binde- og støttevev</a:t>
            </a:r>
          </a:p>
          <a:p>
            <a:r>
              <a:rPr lang="nb-NO" dirty="0" smtClean="0"/>
              <a:t>Muskelvev</a:t>
            </a:r>
          </a:p>
          <a:p>
            <a:r>
              <a:rPr lang="nb-NO" dirty="0" smtClean="0"/>
              <a:t>Nervevev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109394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Epitelvev (overflatevev):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 smtClean="0"/>
              <a:t>Har flere oppgaver i kroppen</a:t>
            </a:r>
          </a:p>
          <a:p>
            <a:pPr marL="0" indent="0">
              <a:buNone/>
            </a:pPr>
            <a:r>
              <a:rPr lang="nb-NO" dirty="0" smtClean="0"/>
              <a:t>Det skal:</a:t>
            </a:r>
          </a:p>
          <a:p>
            <a:pPr>
              <a:buFont typeface="Wingdings" pitchFamily="2" charset="2"/>
              <a:buChar char="ü"/>
            </a:pPr>
            <a:r>
              <a:rPr lang="nb-NO" dirty="0" smtClean="0"/>
              <a:t>Dekke og beskytte overflater inni og utenpå kroppen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eksempler er huden og slimhinner inne i nese og munn</a:t>
            </a:r>
          </a:p>
          <a:p>
            <a:pPr>
              <a:buFont typeface="Wingdings" pitchFamily="2" charset="2"/>
              <a:buChar char="ü"/>
            </a:pPr>
            <a:r>
              <a:rPr lang="nb-NO" dirty="0" smtClean="0"/>
              <a:t>Lage og skille ut stoffer som er nyttige for kroppen (</a:t>
            </a:r>
            <a:r>
              <a:rPr lang="nb-NO" dirty="0" err="1" smtClean="0"/>
              <a:t>f.eks</a:t>
            </a:r>
            <a:r>
              <a:rPr lang="nb-NO" dirty="0" smtClean="0"/>
              <a:t> spytt og magesaft)</a:t>
            </a:r>
          </a:p>
          <a:p>
            <a:pPr>
              <a:buFont typeface="Wingdings" pitchFamily="2" charset="2"/>
              <a:buChar char="ü"/>
            </a:pPr>
            <a:r>
              <a:rPr lang="nb-NO" dirty="0" smtClean="0"/>
              <a:t>Skille ut avfallsstoffer som det er viktig at kroppen blir kvitt (</a:t>
            </a:r>
            <a:r>
              <a:rPr lang="nb-NO" dirty="0" err="1" smtClean="0"/>
              <a:t>f.eks</a:t>
            </a:r>
            <a:r>
              <a:rPr lang="nb-NO" dirty="0" smtClean="0"/>
              <a:t> svette)</a:t>
            </a:r>
          </a:p>
          <a:p>
            <a:pPr>
              <a:buFont typeface="Wingdings" pitchFamily="2" charset="2"/>
              <a:buChar char="ü"/>
            </a:pPr>
            <a:r>
              <a:rPr lang="nb-NO" dirty="0" smtClean="0"/>
              <a:t>Ta opp og frakte stoffer </a:t>
            </a:r>
            <a:r>
              <a:rPr lang="nb-NO" dirty="0" err="1" smtClean="0"/>
              <a:t>f.eks</a:t>
            </a:r>
            <a:r>
              <a:rPr lang="nb-NO" dirty="0" smtClean="0"/>
              <a:t> gjennom tarmveggen og gjennom veggene i de tynneste blodårene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21339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Binde og støttevev: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smtClean="0"/>
              <a:t>Binde og støttevev er de vevstypene det er mest av i kroppen.</a:t>
            </a:r>
          </a:p>
          <a:p>
            <a:pPr marL="0" indent="0">
              <a:buNone/>
            </a:pPr>
            <a:r>
              <a:rPr lang="nb-NO" dirty="0" smtClean="0"/>
              <a:t>De har blant annet i oppgave å:</a:t>
            </a:r>
          </a:p>
          <a:p>
            <a:r>
              <a:rPr lang="nb-NO" dirty="0" smtClean="0"/>
              <a:t>Støtte opp kroppen</a:t>
            </a:r>
          </a:p>
          <a:p>
            <a:r>
              <a:rPr lang="nb-NO" dirty="0" smtClean="0"/>
              <a:t>Beskytte ande vev</a:t>
            </a:r>
          </a:p>
          <a:p>
            <a:r>
              <a:rPr lang="nb-NO" dirty="0" smtClean="0"/>
              <a:t>Støtte opp og binde sammen andre vev og organer.</a:t>
            </a:r>
          </a:p>
          <a:p>
            <a:pPr marL="0" indent="0">
              <a:buNone/>
            </a:pPr>
            <a:r>
              <a:rPr lang="nb-NO" dirty="0" smtClean="0"/>
              <a:t>Eksempler er: beinvev, bruskvev, bindevev og fettvev.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790198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Muskelvev: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Muskelcellene kan trekke seg sammen.</a:t>
            </a:r>
          </a:p>
          <a:p>
            <a:r>
              <a:rPr lang="nb-NO" dirty="0" smtClean="0"/>
              <a:t>Vi har tre typer muskelvev:</a:t>
            </a:r>
          </a:p>
          <a:p>
            <a:r>
              <a:rPr lang="nb-NO" dirty="0" smtClean="0"/>
              <a:t>Glatt muskulatur ( finnes i indre organer)</a:t>
            </a:r>
          </a:p>
          <a:p>
            <a:r>
              <a:rPr lang="nb-NO" dirty="0" smtClean="0"/>
              <a:t>Skjelettmuskulatur ( er festet til skjelettet)</a:t>
            </a:r>
          </a:p>
          <a:p>
            <a:r>
              <a:rPr lang="nb-NO" dirty="0" smtClean="0"/>
              <a:t>Hjertemuskulatur ( finnes i hjertet)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659904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Nervevev: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 hjernen, ryggmargen, nervene og sansecellene er det nervevev.</a:t>
            </a:r>
          </a:p>
          <a:p>
            <a:r>
              <a:rPr lang="nb-NO" dirty="0" smtClean="0"/>
              <a:t> Nervevev kan lage og sende nerveimpulser.</a:t>
            </a:r>
          </a:p>
          <a:p>
            <a:r>
              <a:rPr lang="nb-NO" dirty="0" smtClean="0"/>
              <a:t>Nerveimpulsene er signaler mellom hjernen og resten av kroppen.</a:t>
            </a:r>
          </a:p>
        </p:txBody>
      </p:sp>
    </p:spTree>
    <p:extLst>
      <p:ext uri="{BB962C8B-B14F-4D97-AF65-F5344CB8AC3E}">
        <p14:creationId xmlns:p14="http://schemas.microsoft.com/office/powerpoint/2010/main" val="25470235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Det har som oppgave å: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Registrere </a:t>
            </a:r>
            <a:r>
              <a:rPr lang="nb-NO" dirty="0"/>
              <a:t>og varsle om endringer i og utenfor </a:t>
            </a:r>
            <a:r>
              <a:rPr lang="nb-NO" dirty="0" smtClean="0"/>
              <a:t>kroppen (</a:t>
            </a:r>
            <a:r>
              <a:rPr lang="nb-NO" dirty="0" err="1" smtClean="0"/>
              <a:t>f.eks</a:t>
            </a:r>
            <a:r>
              <a:rPr lang="nb-NO" dirty="0" smtClean="0"/>
              <a:t> smerte, varme og kulde)</a:t>
            </a:r>
          </a:p>
          <a:p>
            <a:pPr marL="0" indent="0">
              <a:buNone/>
            </a:pPr>
            <a:r>
              <a:rPr lang="nb-NO" dirty="0" smtClean="0"/>
              <a:t>Styre og </a:t>
            </a:r>
            <a:r>
              <a:rPr lang="nb-NO" smtClean="0"/>
              <a:t>samordne aktiviteten i de ulike delene av kroppen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26948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Cellene trenger energi for å bygge opp stoffer kroppen trenger. Det får de ved å bryte ned- forbrenne- energigivende næringsstoffer. Til det trenger de oksygen.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0363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Oppgaver: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Hva er vev?</a:t>
            </a:r>
          </a:p>
          <a:p>
            <a:r>
              <a:rPr lang="nb-NO" dirty="0" smtClean="0"/>
              <a:t>Gjør rede for hvilke typer vev som finnes i kroppen, og hva slags oppgaver hovedtypene har.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71672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Cellen består av: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Cellekjerne</a:t>
            </a:r>
          </a:p>
          <a:p>
            <a:r>
              <a:rPr lang="nb-NO" dirty="0" smtClean="0"/>
              <a:t>Cytoplasma</a:t>
            </a:r>
          </a:p>
          <a:p>
            <a:r>
              <a:rPr lang="nb-NO" dirty="0" smtClean="0"/>
              <a:t>Og er omgitt av en cellemembran</a:t>
            </a:r>
          </a:p>
          <a:p>
            <a:r>
              <a:rPr lang="nb-NO" dirty="0" smtClean="0"/>
              <a:t>Mitokondriene er cellens energiverk</a:t>
            </a:r>
          </a:p>
          <a:p>
            <a:r>
              <a:rPr lang="nb-NO" dirty="0" smtClean="0"/>
              <a:t>Cellen inneholder også blant annet celleskjelett, ribosomer og nettverk og blærer som er dannet av membraner.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7845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40364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b="1" dirty="0" smtClean="0"/>
              <a:t>Cellemembranen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- </a:t>
            </a:r>
            <a:r>
              <a:rPr lang="nb-NO" b="1" dirty="0"/>
              <a:t>v</a:t>
            </a:r>
            <a:r>
              <a:rPr lang="nb-NO" b="1" dirty="0" smtClean="0"/>
              <a:t>eier </a:t>
            </a:r>
            <a:r>
              <a:rPr lang="nb-NO" b="1" dirty="0"/>
              <a:t>inn i og ut av cellen</a:t>
            </a:r>
            <a:br>
              <a:rPr lang="nb-NO" b="1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Cellemembranen er en hinne som ligger rundt cella. </a:t>
            </a:r>
            <a:endParaRPr lang="nb-NO" dirty="0"/>
          </a:p>
          <a:p>
            <a:r>
              <a:rPr lang="nb-NO" dirty="0" smtClean="0"/>
              <a:t>Den beskytter innholdet i cella, og har kontroll på hvilke stoffer som går inn og ut.</a:t>
            </a:r>
          </a:p>
          <a:p>
            <a:r>
              <a:rPr lang="nb-NO" dirty="0" smtClean="0"/>
              <a:t>Cellemembranen </a:t>
            </a:r>
            <a:r>
              <a:rPr lang="nb-NO" dirty="0"/>
              <a:t>holder cellen sammen. Men cellen må ta opp oksygen og næringsstoffer, og den må avgi avfallsstoffer. I cellemembranen er det porter som regulerer hvilke stoffer som skal få slippe inn og ut. I menneskekroppen tar cellene opp stoffene den trenger fra blodet, og de avgir avfallsstoffer til blodet.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8043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Cytoplasma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Cellen er fylt av en væske som heter cytoplasma. I denne væsken flyter organellene, og i denne væsken er stoffer som glukose og aminosyrer oppløst. Cytoplasmaet holdes sammen av cellemembranen.</a:t>
            </a:r>
          </a:p>
          <a:p>
            <a:r>
              <a:rPr lang="nb-NO" dirty="0"/>
              <a:t>Cytoplasmaet består for det meste av vann, og her foregår alle de kjemiske reaksjonene som gjør at cellen er levende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5172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Endoplasmatisk</a:t>
            </a:r>
            <a:r>
              <a:rPr lang="nb-NO" dirty="0" smtClean="0"/>
              <a:t> nettverk: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Er små kanaler som står i forbindelse med cellemembranen og cellekjernen. Nettverket har balt annet betydning for oppbygning av stoffer som cella trenger, for eksempel protein, og for transport av stoffer inne i cella.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315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b="1" dirty="0" smtClean="0"/>
              <a:t>Mitokondrier: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b="1" dirty="0" smtClean="0"/>
              <a:t>Cellens </a:t>
            </a:r>
            <a:r>
              <a:rPr lang="nb-NO" b="1" dirty="0" err="1" smtClean="0"/>
              <a:t>kraftsentral</a:t>
            </a:r>
            <a:r>
              <a:rPr lang="nb-NO" b="1" dirty="0" smtClean="0"/>
              <a:t/>
            </a:r>
            <a:br>
              <a:rPr lang="nb-NO" b="1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For </a:t>
            </a:r>
            <a:r>
              <a:rPr lang="nb-NO" dirty="0"/>
              <a:t>å kunne gjøre jobben sin må cellen ha energi. </a:t>
            </a:r>
            <a:r>
              <a:rPr lang="nb-NO" dirty="0" smtClean="0"/>
              <a:t>Det </a:t>
            </a:r>
            <a:r>
              <a:rPr lang="nb-NO" dirty="0"/>
              <a:t>får den fra næringsstoffer som den tar opp fra omgivelsene. Den siste nedbrytningen av </a:t>
            </a:r>
            <a:r>
              <a:rPr lang="nb-NO" dirty="0" smtClean="0"/>
              <a:t>næringsstoffene </a:t>
            </a:r>
            <a:r>
              <a:rPr lang="nb-NO" dirty="0"/>
              <a:t>skjer i mitokondriene. </a:t>
            </a:r>
            <a:r>
              <a:rPr lang="nb-NO" dirty="0" smtClean="0"/>
              <a:t>Energien </a:t>
            </a:r>
            <a:r>
              <a:rPr lang="nb-NO" dirty="0"/>
              <a:t>fra næringsstoffene må forbrennes slik at energien frigjøres og omdannes til en form som kan brukes av cellen. Dette skjer i mitokondriene som omdanner energien i næringsstoffene til små energipakker som kalles ATP. Alle organellene kan bruke ATP som energikilde.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6324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b="1" dirty="0" smtClean="0"/>
              <a:t>Ribosomer: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b="1" dirty="0"/>
              <a:t>Cellens proteinfabrikk</a:t>
            </a:r>
            <a:br>
              <a:rPr lang="nb-NO" b="1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Alle </a:t>
            </a:r>
            <a:r>
              <a:rPr lang="nb-NO" dirty="0"/>
              <a:t>celler produserer proteiner som brukes inni cellen eller som skilles ut til omgivelsene. Produksjonen av proteiner skjer i ribosomene.</a:t>
            </a:r>
          </a:p>
          <a:p>
            <a:r>
              <a:rPr lang="nb-NO" dirty="0"/>
              <a:t>Selve proteinproduksjonen skjer ved at ribosomet får oppskriften til proteinet fra cellekjernen, det får energi (ATP) fra mitokondriet, og det finner de nødvendige aminosyrene i cytoplasmaet. Så kan ribosomene koble aminosyrene sammen i riktig rekkefølge. For at </a:t>
            </a:r>
            <a:r>
              <a:rPr lang="nb-NO" dirty="0" err="1"/>
              <a:t>protieinet</a:t>
            </a:r>
            <a:r>
              <a:rPr lang="nb-NO" dirty="0"/>
              <a:t> skal virke, må rekkefølgen av aminosyrer være rett. Det er derfor viktig at ribosomet følger oppskriften.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1914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1320</Words>
  <Application>Microsoft Office PowerPoint</Application>
  <PresentationFormat>Skjermfremvisning (4:3)</PresentationFormat>
  <Paragraphs>101</Paragraphs>
  <Slides>30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Office-tema</vt:lpstr>
      <vt:lpstr>CELLER OG VEV:</vt:lpstr>
      <vt:lpstr>PowerPoint-presentasjon</vt:lpstr>
      <vt:lpstr>PowerPoint-presentasjon</vt:lpstr>
      <vt:lpstr>Cellen består av:</vt:lpstr>
      <vt:lpstr> Cellemembranen - veier inn i og ut av cellen </vt:lpstr>
      <vt:lpstr>Cytoplasma</vt:lpstr>
      <vt:lpstr>Endoplasmatisk nettverk:</vt:lpstr>
      <vt:lpstr> Mitokondrier: Cellens kraftsentral </vt:lpstr>
      <vt:lpstr> Ribosomer: Cellens proteinfabrikk </vt:lpstr>
      <vt:lpstr>PowerPoint-presentasjon</vt:lpstr>
      <vt:lpstr>  Lysosomer: Cellens renholdsverk  </vt:lpstr>
      <vt:lpstr> Cellekjernen: Cellens kommandosentral </vt:lpstr>
      <vt:lpstr>PowerPoint-presentasjon</vt:lpstr>
      <vt:lpstr>KROMOSOMER</vt:lpstr>
      <vt:lpstr>DNA</vt:lpstr>
      <vt:lpstr>Metabolisme </vt:lpstr>
      <vt:lpstr>PowerPoint-presentasjon</vt:lpstr>
      <vt:lpstr>PowerPoint-presentasjon</vt:lpstr>
      <vt:lpstr>PowerPoint-presentasjon</vt:lpstr>
      <vt:lpstr>Celledeling:</vt:lpstr>
      <vt:lpstr>PowerPoint-presentasjon</vt:lpstr>
      <vt:lpstr>PowerPoint-presentasjon</vt:lpstr>
      <vt:lpstr>PowerPoint-presentasjon</vt:lpstr>
      <vt:lpstr>VEV:</vt:lpstr>
      <vt:lpstr>Epitelvev (overflatevev):</vt:lpstr>
      <vt:lpstr>Binde og støttevev:</vt:lpstr>
      <vt:lpstr>Muskelvev:</vt:lpstr>
      <vt:lpstr>Nervevev:</vt:lpstr>
      <vt:lpstr>Det har som oppgave å: </vt:lpstr>
      <vt:lpstr>Oppgaver:</vt:lpstr>
    </vt:vector>
  </TitlesOfParts>
  <Company>Buskerud fylkeskommune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CELLER OG VEV:</dc:title>
  <dc:creator>Heidi Bøyesen</dc:creator>
  <cp:lastModifiedBy>Heidi Bøyesen</cp:lastModifiedBy>
  <cp:revision>27</cp:revision>
  <dcterms:created xsi:type="dcterms:W3CDTF">2011-08-24T17:34:31Z</dcterms:created>
  <dcterms:modified xsi:type="dcterms:W3CDTF">2013-10-27T10:28:16Z</dcterms:modified>
</cp:coreProperties>
</file>